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2" r:id="rId7"/>
    <p:sldId id="265" r:id="rId8"/>
    <p:sldId id="263" r:id="rId9"/>
    <p:sldId id="264" r:id="rId10"/>
    <p:sldId id="261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1C6404-8B83-FF48-8C21-ED745D6AE0AF}" v="2" dt="2023-03-21T08:15:52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2"/>
    <p:restoredTop sz="95574"/>
  </p:normalViewPr>
  <p:slideViewPr>
    <p:cSldViewPr snapToGrid="0">
      <p:cViewPr varScale="1">
        <p:scale>
          <a:sx n="100" d="100"/>
          <a:sy n="100" d="100"/>
        </p:scale>
        <p:origin x="7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 Haofei" userId="fa401753-9cbd-4017-9581-753b98bd6f08" providerId="ADAL" clId="{B21C6404-8B83-FF48-8C21-ED745D6AE0AF}"/>
    <pc:docChg chg="addSld delSld modSld">
      <pc:chgData name="Wu Haofei" userId="fa401753-9cbd-4017-9581-753b98bd6f08" providerId="ADAL" clId="{B21C6404-8B83-FF48-8C21-ED745D6AE0AF}" dt="2023-03-21T08:16:07.615" v="22" actId="1076"/>
      <pc:docMkLst>
        <pc:docMk/>
      </pc:docMkLst>
      <pc:sldChg chg="modSp mod">
        <pc:chgData name="Wu Haofei" userId="fa401753-9cbd-4017-9581-753b98bd6f08" providerId="ADAL" clId="{B21C6404-8B83-FF48-8C21-ED745D6AE0AF}" dt="2023-03-21T08:16:07.615" v="22" actId="1076"/>
        <pc:sldMkLst>
          <pc:docMk/>
          <pc:sldMk cId="87772052" sldId="262"/>
        </pc:sldMkLst>
        <pc:picChg chg="mod">
          <ac:chgData name="Wu Haofei" userId="fa401753-9cbd-4017-9581-753b98bd6f08" providerId="ADAL" clId="{B21C6404-8B83-FF48-8C21-ED745D6AE0AF}" dt="2023-03-21T08:16:07.615" v="22" actId="1076"/>
          <ac:picMkLst>
            <pc:docMk/>
            <pc:sldMk cId="87772052" sldId="262"/>
            <ac:picMk id="6" creationId="{B3968376-2BCA-A9B9-61DD-37DA36CFD9F3}"/>
          </ac:picMkLst>
        </pc:picChg>
      </pc:sldChg>
      <pc:sldChg chg="addSp modSp mod">
        <pc:chgData name="Wu Haofei" userId="fa401753-9cbd-4017-9581-753b98bd6f08" providerId="ADAL" clId="{B21C6404-8B83-FF48-8C21-ED745D6AE0AF}" dt="2023-03-21T01:10:31.159" v="19" actId="1076"/>
        <pc:sldMkLst>
          <pc:docMk/>
          <pc:sldMk cId="534948345" sldId="264"/>
        </pc:sldMkLst>
        <pc:spChg chg="add mod">
          <ac:chgData name="Wu Haofei" userId="fa401753-9cbd-4017-9581-753b98bd6f08" providerId="ADAL" clId="{B21C6404-8B83-FF48-8C21-ED745D6AE0AF}" dt="2023-03-21T01:09:49.491" v="17" actId="1036"/>
          <ac:spMkLst>
            <pc:docMk/>
            <pc:sldMk cId="534948345" sldId="264"/>
            <ac:spMk id="4" creationId="{307FC641-2616-DE39-46B4-3439BB1E243A}"/>
          </ac:spMkLst>
        </pc:spChg>
        <pc:spChg chg="add mod">
          <ac:chgData name="Wu Haofei" userId="fa401753-9cbd-4017-9581-753b98bd6f08" providerId="ADAL" clId="{B21C6404-8B83-FF48-8C21-ED745D6AE0AF}" dt="2023-03-21T01:10:31.159" v="19" actId="1076"/>
          <ac:spMkLst>
            <pc:docMk/>
            <pc:sldMk cId="534948345" sldId="264"/>
            <ac:spMk id="7" creationId="{2645814F-376D-7A6D-B37E-8BB03BC2D33F}"/>
          </ac:spMkLst>
        </pc:spChg>
      </pc:sldChg>
      <pc:sldChg chg="add">
        <pc:chgData name="Wu Haofei" userId="fa401753-9cbd-4017-9581-753b98bd6f08" providerId="ADAL" clId="{B21C6404-8B83-FF48-8C21-ED745D6AE0AF}" dt="2023-03-21T08:15:52.753" v="20"/>
        <pc:sldMkLst>
          <pc:docMk/>
          <pc:sldMk cId="1798169043" sldId="265"/>
        </pc:sldMkLst>
      </pc:sldChg>
      <pc:sldChg chg="del">
        <pc:chgData name="Wu Haofei" userId="fa401753-9cbd-4017-9581-753b98bd6f08" providerId="ADAL" clId="{B21C6404-8B83-FF48-8C21-ED745D6AE0AF}" dt="2023-03-20T01:59:40.367" v="0" actId="2696"/>
        <pc:sldMkLst>
          <pc:docMk/>
          <pc:sldMk cId="3026624706" sldId="265"/>
        </pc:sldMkLst>
      </pc:sldChg>
    </pc:docChg>
  </pc:docChgLst>
  <pc:docChgLst>
    <pc:chgData name="Wu Haofei" userId="fa401753-9cbd-4017-9581-753b98bd6f08" providerId="ADAL" clId="{BBE7E661-6B0B-A043-A476-0F834C530EE0}"/>
    <pc:docChg chg="modSld">
      <pc:chgData name="Wu Haofei" userId="fa401753-9cbd-4017-9581-753b98bd6f08" providerId="ADAL" clId="{BBE7E661-6B0B-A043-A476-0F834C530EE0}" dt="2023-03-20T07:59:11.007" v="0" actId="1076"/>
      <pc:docMkLst>
        <pc:docMk/>
      </pc:docMkLst>
      <pc:sldChg chg="modSp mod">
        <pc:chgData name="Wu Haofei" userId="fa401753-9cbd-4017-9581-753b98bd6f08" providerId="ADAL" clId="{BBE7E661-6B0B-A043-A476-0F834C530EE0}" dt="2023-03-20T07:59:11.007" v="0" actId="1076"/>
        <pc:sldMkLst>
          <pc:docMk/>
          <pc:sldMk cId="87772052" sldId="262"/>
        </pc:sldMkLst>
        <pc:picChg chg="mod">
          <ac:chgData name="Wu Haofei" userId="fa401753-9cbd-4017-9581-753b98bd6f08" providerId="ADAL" clId="{BBE7E661-6B0B-A043-A476-0F834C530EE0}" dt="2023-03-20T07:59:11.007" v="0" actId="1076"/>
          <ac:picMkLst>
            <pc:docMk/>
            <pc:sldMk cId="87772052" sldId="262"/>
            <ac:picMk id="6" creationId="{B3968376-2BCA-A9B9-61DD-37DA36CFD9F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3E871-04EA-ED7B-E797-E8B6CF8E1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12226C-AC98-91B0-1E1E-6A58BA1C0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094B06-EF7C-E92D-8D8A-721A9FFC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5041-20AA-AD43-ADC7-FE3D4EB734D4}" type="datetimeFigureOut">
              <a:rPr kumimoji="1" lang="zh-CN" altLang="en-US" smtClean="0"/>
              <a:t>2023/3/21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96730F-4C7E-B783-EEDD-5D2B6F2D5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429DBF-C29D-2B51-A03D-DA8BF18E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726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01A932-37AB-4532-021C-B70D17D5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B71723-21C5-56A1-CCCF-F686CA026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D984FB-FA0A-444B-FEDA-EB9A05A2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5041-20AA-AD43-ADC7-FE3D4EB734D4}" type="datetimeFigureOut">
              <a:rPr kumimoji="1" lang="zh-CN" altLang="en-US" smtClean="0"/>
              <a:t>2023/3/21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E7DD25-7207-FB4C-E6C6-B9EA8EC91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E31E55-8326-C369-333B-3D3D6C137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2677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C6C9467-D1B0-2DF1-D2F0-9E9A5365D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2022A3-9134-79A6-3521-7FB4D6DD4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0FDC61-7478-C9BD-8111-AB0CC6D3C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5041-20AA-AD43-ADC7-FE3D4EB734D4}" type="datetimeFigureOut">
              <a:rPr kumimoji="1" lang="zh-CN" altLang="en-US" smtClean="0"/>
              <a:t>2023/3/21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D2245B-2EBA-3A4A-6506-7FDF1E17F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CA0E55-C5B9-7988-9178-B9BD529B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2158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2271E4-DB6E-F45A-2785-BE69A590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DC745D-FE90-8734-ABA9-9C548DCDC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7D6951-9A68-52EF-07B9-73D795973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5041-20AA-AD43-ADC7-FE3D4EB734D4}" type="datetimeFigureOut">
              <a:rPr kumimoji="1" lang="zh-CN" altLang="en-US" smtClean="0"/>
              <a:t>2023/3/21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A8AB6D-8355-5BA6-B82E-516B285F4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B3C744-3474-B418-BC87-E33D1B12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936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405E2-5AEA-AD45-2033-E75F867A3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630191-F19B-5792-83AF-AA24DED35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AD99B6-AF45-C00A-EABB-99F8B60EC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5041-20AA-AD43-ADC7-FE3D4EB734D4}" type="datetimeFigureOut">
              <a:rPr kumimoji="1" lang="zh-CN" altLang="en-US" smtClean="0"/>
              <a:t>2023/3/21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D0184F-84E8-59D3-4EBC-1F83F3F45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606706-67E6-0A77-1A69-2D7D08B82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403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65A4C-BD81-1E97-9870-DDF60618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BBEE97-A476-F304-BA7A-058EDBD63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712461-BCD1-1AE1-8C04-CA2619A5A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AE244A-AC63-8B06-3B7D-5FAE5997F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5041-20AA-AD43-ADC7-FE3D4EB734D4}" type="datetimeFigureOut">
              <a:rPr kumimoji="1" lang="zh-CN" altLang="en-US" smtClean="0"/>
              <a:t>2023/3/21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A1540F-385A-AF7D-6865-B4399B0A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82F412-93DA-1092-3281-B481D5DC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7504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7549A-16E4-F78F-F5B5-FB9E4CDC0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F7848C-7954-E93B-1DF7-2D9A93EB6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C91559-E06C-6DF7-7604-FFD6A2704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1E7911B-A862-80D4-CB60-01311877AF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6BB31B-372C-4B81-6415-9B0B4D7E8C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9C4BFF-AAF9-A753-454D-08061201A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5041-20AA-AD43-ADC7-FE3D4EB734D4}" type="datetimeFigureOut">
              <a:rPr kumimoji="1" lang="zh-CN" altLang="en-US" smtClean="0"/>
              <a:t>2023/3/21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16BD16F-B844-B0DE-B7D5-98B797ABA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1CCC1D-13D5-34C9-0D8B-3320F8C5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9183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E175D-99FF-1292-CDC3-1FAA39D5E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5A959B-0348-B0DF-37CC-F1DCF18B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5041-20AA-AD43-ADC7-FE3D4EB734D4}" type="datetimeFigureOut">
              <a:rPr kumimoji="1" lang="zh-CN" altLang="en-US" smtClean="0"/>
              <a:t>2023/3/21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E6B825-056C-A81E-955D-5BC380E6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5FB42A-2FA5-0B7D-933F-E2CA31EFD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032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8EFF90-ADD2-E468-AB6F-C577EFD7C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5041-20AA-AD43-ADC7-FE3D4EB734D4}" type="datetimeFigureOut">
              <a:rPr kumimoji="1" lang="zh-CN" altLang="en-US" smtClean="0"/>
              <a:t>2023/3/21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586097E-01F4-2AD8-6DCE-9811964B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0518E4-C94B-E8BA-D9B0-081A4A86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809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3F457-437F-8378-98E3-CFC9AF023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64B281-568F-D5A5-3ACF-35E37F5C6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5107C9-428A-E8F5-5ADF-83D9F7A73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BA7815-6BC2-3191-0F65-DFB2404FD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5041-20AA-AD43-ADC7-FE3D4EB734D4}" type="datetimeFigureOut">
              <a:rPr kumimoji="1" lang="zh-CN" altLang="en-US" smtClean="0"/>
              <a:t>2023/3/21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A333FC-1E5F-C44E-E771-E9C7E4B02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7B99D4-11DC-15AF-E429-012AA2B4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409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13565-8C95-23C8-F184-02859A46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472F885-D2A1-563D-4AE7-7D00039BD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F45D5F-5E99-5DF0-FE24-6C5F3557F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3E59B8-FF0B-EE31-8770-F76B40D9C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C5041-20AA-AD43-ADC7-FE3D4EB734D4}" type="datetimeFigureOut">
              <a:rPr kumimoji="1" lang="zh-CN" altLang="en-US" smtClean="0"/>
              <a:t>2023/3/21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152569-1217-9359-8A41-A10C15F4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650A2E-A7F0-E317-75DF-018CC0AA8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514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EEF3603-7395-926E-67AC-BC48E469A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96BA92-0305-002A-AF64-7389C0AA4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8B1683-A1AD-1BC0-F8E9-5954F25723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C5041-20AA-AD43-ADC7-FE3D4EB734D4}" type="datetimeFigureOut">
              <a:rPr kumimoji="1" lang="zh-CN" altLang="en-US" smtClean="0"/>
              <a:t>2023/3/21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3D834A-BF2C-D56B-CCC1-C02A368D5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B9D40A-6F35-DCC5-4981-F62732F4F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DF288-236D-0345-AE73-8CFB4C0CA0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8643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AD21E-5D38-E8C6-0D91-F378B861C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827DC-4A37-BFF0-66CC-4D39AC9D6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D314EE0C-529D-0B7C-289C-86FDF062E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2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AD21E-5D38-E8C6-0D91-F378B861C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827DC-4A37-BFF0-66CC-4D39AC9D6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D314EE0C-529D-0B7C-289C-86FDF062E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15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AD21E-5D38-E8C6-0D91-F378B861C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827DC-4A37-BFF0-66CC-4D39AC9D6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05B04D64-FB29-3FB9-CFD6-842765F4F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84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标&#10;&#10;中度可信度描述已自动生成">
            <a:extLst>
              <a:ext uri="{FF2B5EF4-FFF2-40B4-BE49-F238E27FC236}">
                <a16:creationId xmlns:a16="http://schemas.microsoft.com/office/drawing/2014/main" id="{A6CE7FC3-7ED2-504F-D2E4-EE6604273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  <a:ln w="28575">
            <a:noFill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85AD21E-5D38-E8C6-0D91-F378B861C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827DC-4A37-BFF0-66CC-4D39AC9D6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9" name="图片 8" descr="图片包含 图标&#10;&#10;描述已自动生成">
            <a:extLst>
              <a:ext uri="{FF2B5EF4-FFF2-40B4-BE49-F238E27FC236}">
                <a16:creationId xmlns:a16="http://schemas.microsoft.com/office/drawing/2014/main" id="{AAF11DD9-32EE-F219-D903-E2F497BF9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19210"/>
            <a:ext cx="7772400" cy="43719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2021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AD21E-5D38-E8C6-0D91-F378B861C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827DC-4A37-BFF0-66CC-4D39AC9D6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图片 6" descr="图标&#10;&#10;中度可信度描述已自动生成">
            <a:extLst>
              <a:ext uri="{FF2B5EF4-FFF2-40B4-BE49-F238E27FC236}">
                <a16:creationId xmlns:a16="http://schemas.microsoft.com/office/drawing/2014/main" id="{F8EB0CBB-91BE-FB5D-7EF9-20253C65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pic>
        <p:nvPicPr>
          <p:cNvPr id="8" name="图片 7" descr="图片包含 图标&#10;&#10;描述已自动生成">
            <a:extLst>
              <a:ext uri="{FF2B5EF4-FFF2-40B4-BE49-F238E27FC236}">
                <a16:creationId xmlns:a16="http://schemas.microsoft.com/office/drawing/2014/main" id="{F9F20334-25BC-2FC8-8C0A-43581F44A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19210"/>
            <a:ext cx="7772400" cy="43719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576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AD21E-5D38-E8C6-0D91-F378B861C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827DC-4A37-BFF0-66CC-4D39AC9D6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图表, 日程表, 箱线图&#10;&#10;描述已自动生成">
            <a:extLst>
              <a:ext uri="{FF2B5EF4-FFF2-40B4-BE49-F238E27FC236}">
                <a16:creationId xmlns:a16="http://schemas.microsoft.com/office/drawing/2014/main" id="{E7A40357-9BEB-D8E9-E832-539A8F084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pic>
        <p:nvPicPr>
          <p:cNvPr id="6" name="图片 5" descr="图片包含 图标&#10;&#10;描述已自动生成">
            <a:extLst>
              <a:ext uri="{FF2B5EF4-FFF2-40B4-BE49-F238E27FC236}">
                <a16:creationId xmlns:a16="http://schemas.microsoft.com/office/drawing/2014/main" id="{B3968376-2BCA-A9B9-61DD-37DA36CF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19210"/>
            <a:ext cx="7772400" cy="43719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9381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AD21E-5D38-E8C6-0D91-F378B861C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827DC-4A37-BFF0-66CC-4D39AC9D6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A40357-9BEB-D8E9-E832-539A8F084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pic>
        <p:nvPicPr>
          <p:cNvPr id="6" name="图片 5" descr="图片包含 图标&#10;&#10;描述已自动生成">
            <a:extLst>
              <a:ext uri="{FF2B5EF4-FFF2-40B4-BE49-F238E27FC236}">
                <a16:creationId xmlns:a16="http://schemas.microsoft.com/office/drawing/2014/main" id="{B3968376-2BCA-A9B9-61DD-37DA36CF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971" y="2874962"/>
            <a:ext cx="7772400" cy="43719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777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AD21E-5D38-E8C6-0D91-F378B861C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827DC-4A37-BFF0-66CC-4D39AC9D6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A40357-9BEB-D8E9-E832-539A8F084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pic>
        <p:nvPicPr>
          <p:cNvPr id="6" name="图片 5" descr="图片包含 图标&#10;&#10;描述已自动生成">
            <a:extLst>
              <a:ext uri="{FF2B5EF4-FFF2-40B4-BE49-F238E27FC236}">
                <a16:creationId xmlns:a16="http://schemas.microsoft.com/office/drawing/2014/main" id="{B3968376-2BCA-A9B9-61DD-37DA36CF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19210"/>
            <a:ext cx="7772400" cy="43719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7FC641-2616-DE39-46B4-3439BB1E243A}"/>
              </a:ext>
            </a:extLst>
          </p:cNvPr>
          <p:cNvSpPr/>
          <p:nvPr/>
        </p:nvSpPr>
        <p:spPr>
          <a:xfrm>
            <a:off x="406400" y="1790700"/>
            <a:ext cx="876300" cy="774700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45814F-376D-7A6D-B37E-8BB03BC2D33F}"/>
              </a:ext>
            </a:extLst>
          </p:cNvPr>
          <p:cNvSpPr txBox="1"/>
          <p:nvPr/>
        </p:nvSpPr>
        <p:spPr>
          <a:xfrm>
            <a:off x="646595" y="1862821"/>
            <a:ext cx="877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完全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随机</a:t>
            </a:r>
          </a:p>
        </p:txBody>
      </p:sp>
    </p:spTree>
    <p:extLst>
      <p:ext uri="{BB962C8B-B14F-4D97-AF65-F5344CB8AC3E}">
        <p14:creationId xmlns:p14="http://schemas.microsoft.com/office/powerpoint/2010/main" val="179816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AD21E-5D38-E8C6-0D91-F378B861C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827DC-4A37-BFF0-66CC-4D39AC9D6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A40357-9BEB-D8E9-E832-539A8F084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pic>
        <p:nvPicPr>
          <p:cNvPr id="6" name="图片 5" descr="图片包含 图标&#10;&#10;描述已自动生成">
            <a:extLst>
              <a:ext uri="{FF2B5EF4-FFF2-40B4-BE49-F238E27FC236}">
                <a16:creationId xmlns:a16="http://schemas.microsoft.com/office/drawing/2014/main" id="{B3968376-2BCA-A9B9-61DD-37DA36CF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19210"/>
            <a:ext cx="7772400" cy="43719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893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AD21E-5D38-E8C6-0D91-F378B861C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3827DC-4A37-BFF0-66CC-4D39AC9D68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A40357-9BEB-D8E9-E832-539A8F0840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pic>
        <p:nvPicPr>
          <p:cNvPr id="6" name="图片 5" descr="图片包含 图标&#10;&#10;描述已自动生成">
            <a:extLst>
              <a:ext uri="{FF2B5EF4-FFF2-40B4-BE49-F238E27FC236}">
                <a16:creationId xmlns:a16="http://schemas.microsoft.com/office/drawing/2014/main" id="{B3968376-2BCA-A9B9-61DD-37DA36CFD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19210"/>
            <a:ext cx="7772400" cy="43719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7FC641-2616-DE39-46B4-3439BB1E243A}"/>
              </a:ext>
            </a:extLst>
          </p:cNvPr>
          <p:cNvSpPr/>
          <p:nvPr/>
        </p:nvSpPr>
        <p:spPr>
          <a:xfrm>
            <a:off x="406400" y="1790700"/>
            <a:ext cx="876300" cy="774700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45814F-376D-7A6D-B37E-8BB03BC2D33F}"/>
              </a:ext>
            </a:extLst>
          </p:cNvPr>
          <p:cNvSpPr txBox="1"/>
          <p:nvPr/>
        </p:nvSpPr>
        <p:spPr>
          <a:xfrm>
            <a:off x="646595" y="1862821"/>
            <a:ext cx="877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完全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随机</a:t>
            </a:r>
          </a:p>
        </p:txBody>
      </p:sp>
    </p:spTree>
    <p:extLst>
      <p:ext uri="{BB962C8B-B14F-4D97-AF65-F5344CB8AC3E}">
        <p14:creationId xmlns:p14="http://schemas.microsoft.com/office/powerpoint/2010/main" val="53494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4</Words>
  <Application>Microsoft Macintosh PowerPoint</Application>
  <PresentationFormat>宽屏</PresentationFormat>
  <Paragraphs>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Haofei</dc:creator>
  <cp:lastModifiedBy>Wu Haofei</cp:lastModifiedBy>
  <cp:revision>2</cp:revision>
  <dcterms:created xsi:type="dcterms:W3CDTF">2022-11-24T11:35:31Z</dcterms:created>
  <dcterms:modified xsi:type="dcterms:W3CDTF">2023-03-21T08:16:09Z</dcterms:modified>
</cp:coreProperties>
</file>